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63"/>
  </p:normalViewPr>
  <p:slideViewPr>
    <p:cSldViewPr snapToGrid="0" snapToObjects="1">
      <p:cViewPr>
        <p:scale>
          <a:sx n="139" d="100"/>
          <a:sy n="139" d="100"/>
        </p:scale>
        <p:origin x="144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43F-5FD1-E34F-A23E-A890C3082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5D953-9CF0-7745-B1B3-99078840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AF101-4016-D34D-AAB2-0C607A76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0BCD3-8ED9-184D-98E2-C3AB78846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74E2-5528-8443-80C3-7C29BC31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9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7470-F8C8-324C-A922-A1FCF737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A73EB-24F0-3C44-8BFE-240F2CA23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C08B-9E2A-534D-881C-148F00FD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E9B2-0EA9-164C-8881-A713D83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610E-6302-0D47-9512-E9647AF0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3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46751-6503-834B-A1E4-9E5A8520E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E483F-1B62-4740-97B5-8EB3AE009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69E53-897F-3C4A-A9DD-4C2BF3C6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2792-1D20-8946-A9C1-586A09C5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B75F9-DE59-C14E-841F-DD052C08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4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42FE-BB4C-AF48-B182-8232461C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212C8-4173-3240-819E-C505C73C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74480-762F-4341-B427-8E815E24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DC5B2-C96F-C64C-9F51-CB226F69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54915-856F-0340-B509-5A14EEDF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76FF-05CA-1541-A17D-35BB7849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52DD-5CDD-F442-BA1D-B60031F7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8486-D9EB-534B-91BE-B86A1D33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C09F-90AC-2248-9F64-231286EB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8C9D-74C8-9049-90DB-267382E7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7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CFFC-07FD-1846-B8F7-6EBC8765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5960-46EC-8B43-B3A3-125421533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D60E3-7B9B-154E-B3EF-633658AA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F0510-0554-2C4D-B020-BFF017E2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821D2-6F93-FE44-AA59-595CC118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93BC2-57CB-D74C-AF89-B7AC09FE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7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3AA1-9ED5-0742-B838-CF3F7867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4599F-053F-6745-9D5B-07579677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42C66-F83F-E342-8249-301CED9D6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ACED7-522D-FA49-B86C-BABC8ADEB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86DB8-8DBB-0B40-B9E5-9BE6E5CCB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24EA2-ACB6-8A46-A3E9-4FABF9542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F3927-F883-1447-AA85-21049075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925-9520-444D-B0EC-0E62DF9A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1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7AFD-01B4-DF4F-92F3-9587AE12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C18DC-04F0-C648-9B31-1C8408AB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CA74A-11C0-2A45-866A-20DCB2FB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5AE5A-E58A-BD45-A39A-4A7003F0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4C00F-8885-FF46-A2C3-D66CE184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79059-C890-A947-958C-3128FADC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EA1D-7267-994B-83D3-BD23ADAE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6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B97D-0500-9648-AF26-71033091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0B61E-05E7-FA4B-B5C7-80ED40D5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CAA17-997B-5543-A3CE-AB1E77C3A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8A60-A566-0A4D-B804-7EBDAB4A3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B6795-9D5F-A048-AE7A-4C5B876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035BC-3337-5545-9332-1C385519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9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3382-C515-8B4C-AA74-E1B5A48E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07C67-6C19-5A4B-BEDB-FEED98FCE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D2A20-333E-224D-A2A3-AF4F5426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58DA5-8590-1145-B241-25AC57CF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B7A74-1D57-4F41-BBEA-9C5C1E1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6D670-DA31-3B43-81A2-30A1210D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4CB63-DFFE-9B43-92D0-3D3A8EE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AD4A8-C264-F843-8CD1-65C9047B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7711-1D5A-C043-812C-673885DA7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E4ECF-A778-424F-88AB-46C7AAAC33AB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9977-47BD-DF4B-8DF7-A7E721EBD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26BD9-F567-5542-B143-C422474AA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4381B-3D54-8548-B6D8-DB13E792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5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re, chain, colorful&#10;&#10;Description automatically generated">
            <a:extLst>
              <a:ext uri="{FF2B5EF4-FFF2-40B4-BE49-F238E27FC236}">
                <a16:creationId xmlns:a16="http://schemas.microsoft.com/office/drawing/2014/main" id="{8FEAA6B4-7A0B-2143-9C9B-06494CC1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6" r="23239"/>
          <a:stretch/>
        </p:blipFill>
        <p:spPr>
          <a:xfrm>
            <a:off x="4393827" y="449705"/>
            <a:ext cx="4650269" cy="4843782"/>
          </a:xfrm>
          <a:prstGeom prst="rect">
            <a:avLst/>
          </a:prstGeom>
        </p:spPr>
      </p:pic>
      <p:pic>
        <p:nvPicPr>
          <p:cNvPr id="9" name="Picture 8" descr="A picture containing colorful, game&#10;&#10;Description automatically generated">
            <a:extLst>
              <a:ext uri="{FF2B5EF4-FFF2-40B4-BE49-F238E27FC236}">
                <a16:creationId xmlns:a16="http://schemas.microsoft.com/office/drawing/2014/main" id="{702334D6-9E73-BA47-9DE7-0A3319A80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7" t="19850" r="20600" b="19603"/>
          <a:stretch/>
        </p:blipFill>
        <p:spPr>
          <a:xfrm>
            <a:off x="1770915" y="449705"/>
            <a:ext cx="2532972" cy="2213354"/>
          </a:xfrm>
          <a:prstGeom prst="rect">
            <a:avLst/>
          </a:prstGeom>
        </p:spPr>
      </p:pic>
      <p:pic>
        <p:nvPicPr>
          <p:cNvPr id="11" name="Picture 10" descr="A picture containing colorful, colored, sitting, computer&#10;&#10;Description automatically generated">
            <a:extLst>
              <a:ext uri="{FF2B5EF4-FFF2-40B4-BE49-F238E27FC236}">
                <a16:creationId xmlns:a16="http://schemas.microsoft.com/office/drawing/2014/main" id="{8AF056D5-A74B-A04A-8D18-89EE54668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2" t="18945" r="21444" b="22475"/>
          <a:stretch/>
        </p:blipFill>
        <p:spPr>
          <a:xfrm>
            <a:off x="1685853" y="2848620"/>
            <a:ext cx="2618034" cy="2213354"/>
          </a:xfrm>
          <a:prstGeom prst="rect">
            <a:avLst/>
          </a:prstGeom>
        </p:spPr>
      </p:pic>
      <p:pic>
        <p:nvPicPr>
          <p:cNvPr id="12" name="Picture 11" descr="A picture containing colorful, colored, sitting, computer&#10;&#10;Description automatically generated">
            <a:extLst>
              <a:ext uri="{FF2B5EF4-FFF2-40B4-BE49-F238E27FC236}">
                <a16:creationId xmlns:a16="http://schemas.microsoft.com/office/drawing/2014/main" id="{67FD4A00-86CA-1A4F-9350-657ED9245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5"/>
          <a:stretch/>
        </p:blipFill>
        <p:spPr>
          <a:xfrm rot="5400000">
            <a:off x="7336317" y="4500390"/>
            <a:ext cx="553668" cy="2481821"/>
          </a:xfrm>
          <a:prstGeom prst="rect">
            <a:avLst/>
          </a:prstGeom>
        </p:spPr>
      </p:pic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8287A70E-E884-164B-84FD-C7C62B596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1" t="15148" r="26464" b="14469"/>
          <a:stretch/>
        </p:blipFill>
        <p:spPr>
          <a:xfrm>
            <a:off x="6850751" y="2784218"/>
            <a:ext cx="2003311" cy="2509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7DBF3D-A78E-584C-BA9D-C01DB3999FC6}"/>
              </a:ext>
            </a:extLst>
          </p:cNvPr>
          <p:cNvSpPr txBox="1"/>
          <p:nvPr/>
        </p:nvSpPr>
        <p:spPr>
          <a:xfrm>
            <a:off x="1830508" y="5386794"/>
            <a:ext cx="26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Emotional Intensity </a:t>
            </a:r>
            <a:r>
              <a:rPr lang="en-US" dirty="0"/>
              <a:t>(with a more liberal threshold)</a:t>
            </a:r>
          </a:p>
        </p:txBody>
      </p:sp>
    </p:spTree>
    <p:extLst>
      <p:ext uri="{BB962C8B-B14F-4D97-AF65-F5344CB8AC3E}">
        <p14:creationId xmlns:p14="http://schemas.microsoft.com/office/powerpoint/2010/main" val="76058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6822B3-B525-A54E-AC51-56256F7167DC}"/>
              </a:ext>
            </a:extLst>
          </p:cNvPr>
          <p:cNvGrpSpPr/>
          <p:nvPr/>
        </p:nvGrpSpPr>
        <p:grpSpPr>
          <a:xfrm>
            <a:off x="4400232" y="540360"/>
            <a:ext cx="4799677" cy="4853898"/>
            <a:chOff x="4879917" y="1618937"/>
            <a:chExt cx="4799677" cy="4853898"/>
          </a:xfrm>
        </p:grpSpPr>
        <p:pic>
          <p:nvPicPr>
            <p:cNvPr id="7" name="Picture 6" descr="A picture containing chain, toy&#10;&#10;Description automatically generated">
              <a:extLst>
                <a:ext uri="{FF2B5EF4-FFF2-40B4-BE49-F238E27FC236}">
                  <a16:creationId xmlns:a16="http://schemas.microsoft.com/office/drawing/2014/main" id="{3ED0B82E-607F-DA45-9C4B-FA92F898A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408" r="62882"/>
            <a:stretch/>
          </p:blipFill>
          <p:spPr>
            <a:xfrm>
              <a:off x="4879917" y="1768838"/>
              <a:ext cx="2158584" cy="4703997"/>
            </a:xfrm>
            <a:prstGeom prst="rect">
              <a:avLst/>
            </a:prstGeom>
          </p:spPr>
        </p:pic>
        <p:pic>
          <p:nvPicPr>
            <p:cNvPr id="13" name="Picture 12" descr="A picture containing chain, toy&#10;&#10;Description automatically generated">
              <a:extLst>
                <a:ext uri="{FF2B5EF4-FFF2-40B4-BE49-F238E27FC236}">
                  <a16:creationId xmlns:a16="http://schemas.microsoft.com/office/drawing/2014/main" id="{58E806AF-9724-C74D-8B0F-C65AC1D70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586" b="68077"/>
            <a:stretch/>
          </p:blipFill>
          <p:spPr>
            <a:xfrm>
              <a:off x="7038501" y="1618937"/>
              <a:ext cx="2641093" cy="2189279"/>
            </a:xfrm>
            <a:prstGeom prst="rect">
              <a:avLst/>
            </a:prstGeom>
          </p:spPr>
        </p:pic>
      </p:grpSp>
      <p:pic>
        <p:nvPicPr>
          <p:cNvPr id="5" name="Picture 4" descr="A picture containing colorful, toy, sitting, colored&#10;&#10;Description automatically generated">
            <a:extLst>
              <a:ext uri="{FF2B5EF4-FFF2-40B4-BE49-F238E27FC236}">
                <a16:creationId xmlns:a16="http://schemas.microsoft.com/office/drawing/2014/main" id="{46143360-4CB7-5749-BB5B-7CA4FE5D2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1" t="17940" r="19819" b="19445"/>
          <a:stretch/>
        </p:blipFill>
        <p:spPr>
          <a:xfrm>
            <a:off x="6611595" y="3035240"/>
            <a:ext cx="2468554" cy="2182170"/>
          </a:xfrm>
          <a:prstGeom prst="rect">
            <a:avLst/>
          </a:prstGeom>
        </p:spPr>
      </p:pic>
      <p:pic>
        <p:nvPicPr>
          <p:cNvPr id="9" name="Picture 8" descr="A picture containing colorful, different, game&#10;&#10;Description automatically generated">
            <a:extLst>
              <a:ext uri="{FF2B5EF4-FFF2-40B4-BE49-F238E27FC236}">
                <a16:creationId xmlns:a16="http://schemas.microsoft.com/office/drawing/2014/main" id="{98B3E2C1-CCA9-2E40-980A-710C655A2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20962" r="21444" b="18710"/>
          <a:stretch/>
        </p:blipFill>
        <p:spPr>
          <a:xfrm>
            <a:off x="1759139" y="3066286"/>
            <a:ext cx="2457083" cy="2173574"/>
          </a:xfrm>
          <a:prstGeom prst="rect">
            <a:avLst/>
          </a:prstGeom>
        </p:spPr>
      </p:pic>
      <p:pic>
        <p:nvPicPr>
          <p:cNvPr id="11" name="Picture 10" descr="A picture containing colorful, game&#10;&#10;Description automatically generated">
            <a:extLst>
              <a:ext uri="{FF2B5EF4-FFF2-40B4-BE49-F238E27FC236}">
                <a16:creationId xmlns:a16="http://schemas.microsoft.com/office/drawing/2014/main" id="{967E250A-5FD2-4746-B2F5-70B265B158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8" t="20984" r="20663" b="20000"/>
          <a:stretch/>
        </p:blipFill>
        <p:spPr>
          <a:xfrm>
            <a:off x="1759139" y="606983"/>
            <a:ext cx="2457083" cy="2097945"/>
          </a:xfrm>
          <a:prstGeom prst="rect">
            <a:avLst/>
          </a:prstGeom>
        </p:spPr>
      </p:pic>
      <p:pic>
        <p:nvPicPr>
          <p:cNvPr id="12" name="Picture 11" descr="A picture containing colorful, game&#10;&#10;Description automatically generated">
            <a:extLst>
              <a:ext uri="{FF2B5EF4-FFF2-40B4-BE49-F238E27FC236}">
                <a16:creationId xmlns:a16="http://schemas.microsoft.com/office/drawing/2014/main" id="{A0D2780B-4CED-B645-97A6-72BC61CDD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100"/>
          <a:stretch/>
        </p:blipFill>
        <p:spPr>
          <a:xfrm rot="5400000">
            <a:off x="7397754" y="4446322"/>
            <a:ext cx="551157" cy="2468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B5B875-7DC1-374D-9C99-7A4D3CD07F4A}"/>
              </a:ext>
            </a:extLst>
          </p:cNvPr>
          <p:cNvSpPr txBox="1"/>
          <p:nvPr/>
        </p:nvSpPr>
        <p:spPr>
          <a:xfrm>
            <a:off x="1830509" y="5386794"/>
            <a:ext cx="256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Literariness </a:t>
            </a:r>
            <a:r>
              <a:rPr lang="en-US" dirty="0"/>
              <a:t>(with a more liberal threshold)</a:t>
            </a:r>
          </a:p>
        </p:txBody>
      </p:sp>
    </p:spTree>
    <p:extLst>
      <p:ext uri="{BB962C8B-B14F-4D97-AF65-F5344CB8AC3E}">
        <p14:creationId xmlns:p14="http://schemas.microsoft.com/office/powerpoint/2010/main" val="427662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3B5BA-F754-8840-85F0-D6FA8451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6.png">
            <a:extLst>
              <a:ext uri="{FF2B5EF4-FFF2-40B4-BE49-F238E27FC236}">
                <a16:creationId xmlns:a16="http://schemas.microsoft.com/office/drawing/2014/main" id="{D3773CD1-EA5E-2945-8580-31C2CBE736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5088" y="663107"/>
            <a:ext cx="7325473" cy="532192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0D36B-0ACA-734A-8801-010B2132466F}"/>
              </a:ext>
            </a:extLst>
          </p:cNvPr>
          <p:cNvSpPr txBox="1"/>
          <p:nvPr/>
        </p:nvSpPr>
        <p:spPr>
          <a:xfrm>
            <a:off x="1951536" y="5340751"/>
            <a:ext cx="29776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Emotional Intensity </a:t>
            </a:r>
            <a:r>
              <a:rPr lang="en-US" sz="1600" dirty="0"/>
              <a:t>(no positive suprathreshold clusters)</a:t>
            </a:r>
          </a:p>
        </p:txBody>
      </p:sp>
    </p:spTree>
    <p:extLst>
      <p:ext uri="{BB962C8B-B14F-4D97-AF65-F5344CB8AC3E}">
        <p14:creationId xmlns:p14="http://schemas.microsoft.com/office/powerpoint/2010/main" val="175162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1.png">
            <a:extLst>
              <a:ext uri="{FF2B5EF4-FFF2-40B4-BE49-F238E27FC236}">
                <a16:creationId xmlns:a16="http://schemas.microsoft.com/office/drawing/2014/main" id="{CCFE6BEF-DE67-C34C-ACF4-12D5726EA3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09928" y="639063"/>
            <a:ext cx="7461504" cy="54207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058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25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Yuchao</dc:creator>
  <cp:lastModifiedBy>Wang, Yuchao</cp:lastModifiedBy>
  <cp:revision>4</cp:revision>
  <dcterms:created xsi:type="dcterms:W3CDTF">2020-07-30T14:47:47Z</dcterms:created>
  <dcterms:modified xsi:type="dcterms:W3CDTF">2020-07-30T15:17:57Z</dcterms:modified>
</cp:coreProperties>
</file>